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9" r:id="rId2"/>
  </p:sldIdLst>
  <p:sldSz cx="37463413" cy="210677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86A3"/>
    <a:srgbClr val="20CCD0"/>
    <a:srgbClr val="B9B9B9"/>
    <a:srgbClr val="0893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49" autoAdjust="0"/>
    <p:restoredTop sz="94660"/>
  </p:normalViewPr>
  <p:slideViewPr>
    <p:cSldViewPr snapToGrid="0">
      <p:cViewPr varScale="1">
        <p:scale>
          <a:sx n="36" d="100"/>
          <a:sy n="36" d="100"/>
        </p:scale>
        <p:origin x="872"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50CDBC-7D80-4567-8331-E73B3B096DA2}" type="datetimeFigureOut">
              <a:rPr lang="en-US" smtClean="0"/>
              <a:t>1/28/19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A0C607-213D-4B1C-9B3B-143E6F8D2B95}" type="slidenum">
              <a:rPr lang="en-US" smtClean="0"/>
              <a:t>‹#›</a:t>
            </a:fld>
            <a:endParaRPr lang="en-US"/>
          </a:p>
        </p:txBody>
      </p:sp>
    </p:spTree>
    <p:extLst>
      <p:ext uri="{BB962C8B-B14F-4D97-AF65-F5344CB8AC3E}">
        <p14:creationId xmlns:p14="http://schemas.microsoft.com/office/powerpoint/2010/main" val="1604392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 y="2340856"/>
            <a:ext cx="28090243" cy="16386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28485539" y="2340856"/>
            <a:ext cx="8988878" cy="1638600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287414" y="3988820"/>
            <a:ext cx="22478048" cy="10000141"/>
          </a:xfrm>
        </p:spPr>
        <p:txBody>
          <a:bodyPr anchor="b">
            <a:normAutofit/>
          </a:bodyPr>
          <a:lstStyle>
            <a:lvl1pPr algn="l">
              <a:defRPr sz="18125" spc="-307"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3380111" y="14346953"/>
            <a:ext cx="22478048" cy="2809028"/>
          </a:xfrm>
        </p:spPr>
        <p:txBody>
          <a:bodyPr anchor="t">
            <a:normAutofit/>
          </a:bodyPr>
          <a:lstStyle>
            <a:lvl1pPr marL="0" indent="0" algn="l">
              <a:buNone/>
              <a:defRPr sz="6758" cap="none" spc="0" baseline="0">
                <a:solidFill>
                  <a:schemeClr val="accent1">
                    <a:lumMod val="20000"/>
                    <a:lumOff val="80000"/>
                  </a:schemeClr>
                </a:solidFill>
              </a:defRPr>
            </a:lvl1pPr>
            <a:lvl2pPr marL="1404518" indent="0" algn="ctr">
              <a:buNone/>
              <a:defRPr sz="6758"/>
            </a:lvl2pPr>
            <a:lvl3pPr marL="2809037" indent="0" algn="ctr">
              <a:buNone/>
              <a:defRPr sz="6758"/>
            </a:lvl3pPr>
            <a:lvl4pPr marL="4213555" indent="0" algn="ctr">
              <a:buNone/>
              <a:defRPr sz="6144"/>
            </a:lvl4pPr>
            <a:lvl5pPr marL="5618074" indent="0" algn="ctr">
              <a:buNone/>
              <a:defRPr sz="6144"/>
            </a:lvl5pPr>
            <a:lvl6pPr marL="7022592" indent="0" algn="ctr">
              <a:buNone/>
              <a:defRPr sz="6144"/>
            </a:lvl6pPr>
            <a:lvl7pPr marL="8427110" indent="0" algn="ctr">
              <a:buNone/>
              <a:defRPr sz="6144"/>
            </a:lvl7pPr>
            <a:lvl8pPr marL="9831629" indent="0" algn="ctr">
              <a:buNone/>
              <a:defRPr sz="6144"/>
            </a:lvl8pPr>
            <a:lvl9pPr marL="11236147" indent="0" algn="ctr">
              <a:buNone/>
              <a:defRPr sz="6144"/>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A0AC33-F199-4EE6-B210-8604420854EB}" type="datetimeFigureOut">
              <a:rPr lang="en-US" smtClean="0"/>
              <a:t>1/28/19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1569891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A0AC33-F199-4EE6-B210-8604420854EB}" type="datetimeFigureOut">
              <a:rPr lang="en-US" smtClean="0"/>
              <a:t>1/28/19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863282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0732" y="3043114"/>
            <a:ext cx="8663414" cy="1521557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885268" y="2668577"/>
            <a:ext cx="22478048" cy="15730559"/>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A0AC33-F199-4EE6-B210-8604420854EB}" type="datetimeFigureOut">
              <a:rPr lang="en-US" smtClean="0"/>
              <a:t>1/28/19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373439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A0AC33-F199-4EE6-B210-8604420854EB}" type="datetimeFigureOut">
              <a:rPr lang="en-US" smtClean="0"/>
              <a:t>1/28/19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346534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885268" y="3988820"/>
            <a:ext cx="22478048" cy="10000141"/>
          </a:xfrm>
        </p:spPr>
        <p:txBody>
          <a:bodyPr anchor="b">
            <a:normAutofit/>
          </a:bodyPr>
          <a:lstStyle>
            <a:lvl1pPr>
              <a:defRPr sz="18125" b="0" spc="-307"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1941463" y="14354135"/>
            <a:ext cx="22478048" cy="2809028"/>
          </a:xfrm>
        </p:spPr>
        <p:txBody>
          <a:bodyPr anchor="t">
            <a:normAutofit/>
          </a:bodyPr>
          <a:lstStyle>
            <a:lvl1pPr marL="0" indent="0">
              <a:buNone/>
              <a:defRPr sz="6758" cap="none" spc="0" baseline="0">
                <a:solidFill>
                  <a:schemeClr val="tx1">
                    <a:lumMod val="65000"/>
                    <a:lumOff val="35000"/>
                  </a:schemeClr>
                </a:solidFill>
              </a:defRPr>
            </a:lvl1pPr>
            <a:lvl2pPr marL="1404518" indent="0">
              <a:buNone/>
              <a:defRPr sz="5530">
                <a:solidFill>
                  <a:schemeClr val="tx1">
                    <a:tint val="75000"/>
                  </a:schemeClr>
                </a:solidFill>
              </a:defRPr>
            </a:lvl2pPr>
            <a:lvl3pPr marL="2809037" indent="0">
              <a:buNone/>
              <a:defRPr sz="4915">
                <a:solidFill>
                  <a:schemeClr val="tx1">
                    <a:tint val="75000"/>
                  </a:schemeClr>
                </a:solidFill>
              </a:defRPr>
            </a:lvl3pPr>
            <a:lvl4pPr marL="4213555" indent="0">
              <a:buNone/>
              <a:defRPr sz="4301">
                <a:solidFill>
                  <a:schemeClr val="tx1">
                    <a:tint val="75000"/>
                  </a:schemeClr>
                </a:solidFill>
              </a:defRPr>
            </a:lvl4pPr>
            <a:lvl5pPr marL="5618074" indent="0">
              <a:buNone/>
              <a:defRPr sz="4301">
                <a:solidFill>
                  <a:schemeClr val="tx1">
                    <a:tint val="75000"/>
                  </a:schemeClr>
                </a:solidFill>
              </a:defRPr>
            </a:lvl5pPr>
            <a:lvl6pPr marL="7022592" indent="0">
              <a:buNone/>
              <a:defRPr sz="4301">
                <a:solidFill>
                  <a:schemeClr val="tx1">
                    <a:tint val="75000"/>
                  </a:schemeClr>
                </a:solidFill>
              </a:defRPr>
            </a:lvl6pPr>
            <a:lvl7pPr marL="8427110" indent="0">
              <a:buNone/>
              <a:defRPr sz="4301">
                <a:solidFill>
                  <a:schemeClr val="tx1">
                    <a:tint val="75000"/>
                  </a:schemeClr>
                </a:solidFill>
              </a:defRPr>
            </a:lvl7pPr>
            <a:lvl8pPr marL="9831629" indent="0">
              <a:buNone/>
              <a:defRPr sz="4301">
                <a:solidFill>
                  <a:schemeClr val="tx1">
                    <a:tint val="75000"/>
                  </a:schemeClr>
                </a:solidFill>
              </a:defRPr>
            </a:lvl8pPr>
            <a:lvl9pPr marL="11236147" indent="0">
              <a:buNone/>
              <a:defRPr sz="4301">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DA0AC33-F199-4EE6-B210-8604420854EB}" type="datetimeFigureOut">
              <a:rPr lang="en-US" smtClean="0"/>
              <a:t>1/28/19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522666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885268" y="2668577"/>
            <a:ext cx="10677073"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4023413" y="2668577"/>
            <a:ext cx="10677073"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1DA0AC33-F199-4EE6-B210-8604420854EB}" type="datetimeFigureOut">
              <a:rPr lang="en-US" smtClean="0"/>
              <a:t>1/28/19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4131334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885268" y="3144447"/>
            <a:ext cx="10677073" cy="2481308"/>
          </a:xfrm>
        </p:spPr>
        <p:txBody>
          <a:bodyPr anchor="b">
            <a:normAutofit/>
          </a:bodyPr>
          <a:lstStyle>
            <a:lvl1pPr marL="0" indent="0">
              <a:spcBef>
                <a:spcPts val="0"/>
              </a:spcBef>
              <a:buNone/>
              <a:defRPr sz="6144" b="1">
                <a:solidFill>
                  <a:schemeClr val="tx1">
                    <a:lumMod val="65000"/>
                    <a:lumOff val="35000"/>
                  </a:schemeClr>
                </a:solidFill>
              </a:defRPr>
            </a:lvl1pPr>
            <a:lvl2pPr marL="1404518" indent="0">
              <a:buNone/>
              <a:defRPr sz="6144" b="1"/>
            </a:lvl2pPr>
            <a:lvl3pPr marL="2809037" indent="0">
              <a:buNone/>
              <a:defRPr sz="5530" b="1"/>
            </a:lvl3pPr>
            <a:lvl4pPr marL="4213555" indent="0">
              <a:buNone/>
              <a:defRPr sz="4915" b="1"/>
            </a:lvl4pPr>
            <a:lvl5pPr marL="5618074" indent="0">
              <a:buNone/>
              <a:defRPr sz="4915" b="1"/>
            </a:lvl5pPr>
            <a:lvl6pPr marL="7022592" indent="0">
              <a:buNone/>
              <a:defRPr sz="4915" b="1"/>
            </a:lvl6pPr>
            <a:lvl7pPr marL="8427110" indent="0">
              <a:buNone/>
              <a:defRPr sz="4915" b="1"/>
            </a:lvl7pPr>
            <a:lvl8pPr marL="9831629" indent="0">
              <a:buNone/>
              <a:defRPr sz="4915" b="1"/>
            </a:lvl8pPr>
            <a:lvl9pPr marL="11236147" indent="0">
              <a:buNone/>
              <a:defRPr sz="4915" b="1"/>
            </a:lvl9pPr>
          </a:lstStyle>
          <a:p>
            <a:pPr lvl="0"/>
            <a:r>
              <a:rPr lang="en-US"/>
              <a:t>Edit Master text styles</a:t>
            </a:r>
          </a:p>
        </p:txBody>
      </p:sp>
      <p:sp>
        <p:nvSpPr>
          <p:cNvPr id="4" name="Content Placeholder 3"/>
          <p:cNvSpPr>
            <a:spLocks noGrp="1"/>
          </p:cNvSpPr>
          <p:nvPr>
            <p:ph sz="half" idx="2"/>
          </p:nvPr>
        </p:nvSpPr>
        <p:spPr>
          <a:xfrm>
            <a:off x="11885268" y="5931818"/>
            <a:ext cx="10677073" cy="12359725"/>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4024467" y="3144448"/>
            <a:ext cx="10677073" cy="2498054"/>
          </a:xfrm>
        </p:spPr>
        <p:txBody>
          <a:bodyPr anchor="b">
            <a:normAutofit/>
          </a:bodyPr>
          <a:lstStyle>
            <a:lvl1pPr marL="0" indent="0">
              <a:spcBef>
                <a:spcPts val="0"/>
              </a:spcBef>
              <a:buNone/>
              <a:defRPr sz="6144" b="1">
                <a:solidFill>
                  <a:schemeClr val="tx1">
                    <a:lumMod val="65000"/>
                    <a:lumOff val="35000"/>
                  </a:schemeClr>
                </a:solidFill>
              </a:defRPr>
            </a:lvl1pPr>
            <a:lvl2pPr marL="1404518" indent="0">
              <a:buNone/>
              <a:defRPr sz="6144" b="1"/>
            </a:lvl2pPr>
            <a:lvl3pPr marL="2809037" indent="0">
              <a:buNone/>
              <a:defRPr sz="5530" b="1"/>
            </a:lvl3pPr>
            <a:lvl4pPr marL="4213555" indent="0">
              <a:buNone/>
              <a:defRPr sz="4915" b="1"/>
            </a:lvl4pPr>
            <a:lvl5pPr marL="5618074" indent="0">
              <a:buNone/>
              <a:defRPr sz="4915" b="1"/>
            </a:lvl5pPr>
            <a:lvl6pPr marL="7022592" indent="0">
              <a:buNone/>
              <a:defRPr sz="4915" b="1"/>
            </a:lvl6pPr>
            <a:lvl7pPr marL="8427110" indent="0">
              <a:buNone/>
              <a:defRPr sz="4915" b="1"/>
            </a:lvl7pPr>
            <a:lvl8pPr marL="9831629" indent="0">
              <a:buNone/>
              <a:defRPr sz="4915" b="1"/>
            </a:lvl8pPr>
            <a:lvl9pPr marL="11236147" indent="0">
              <a:buNone/>
              <a:defRPr sz="4915" b="1"/>
            </a:lvl9pPr>
          </a:lstStyle>
          <a:p>
            <a:pPr lvl="0"/>
            <a:r>
              <a:rPr lang="en-US"/>
              <a:t>Edit Master text styles</a:t>
            </a:r>
          </a:p>
        </p:txBody>
      </p:sp>
      <p:sp>
        <p:nvSpPr>
          <p:cNvPr id="6" name="Content Placeholder 5"/>
          <p:cNvSpPr>
            <a:spLocks noGrp="1"/>
          </p:cNvSpPr>
          <p:nvPr>
            <p:ph sz="quarter" idx="4"/>
          </p:nvPr>
        </p:nvSpPr>
        <p:spPr>
          <a:xfrm>
            <a:off x="24024467" y="5931818"/>
            <a:ext cx="10677073" cy="12359725"/>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1DA0AC33-F199-4EE6-B210-8604420854EB}" type="datetimeFigureOut">
              <a:rPr lang="en-US" smtClean="0"/>
              <a:t>1/28/19</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457249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1DA0AC33-F199-4EE6-B210-8604420854EB}" type="datetimeFigureOut">
              <a:rPr lang="en-US" smtClean="0"/>
              <a:t>1/28/19</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139179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1DA0AC33-F199-4EE6-B210-8604420854EB}" type="datetimeFigureOut">
              <a:rPr lang="en-US" smtClean="0"/>
              <a:t>1/28/19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2245202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6731" y="3511285"/>
            <a:ext cx="8710244" cy="7303474"/>
          </a:xfrm>
        </p:spPr>
        <p:txBody>
          <a:bodyPr anchor="b">
            <a:normAutofit/>
          </a:bodyPr>
          <a:lstStyle>
            <a:lvl1pPr>
              <a:defRPr sz="9830" b="0" baseline="0"/>
            </a:lvl1pPr>
          </a:lstStyle>
          <a:p>
            <a:r>
              <a:rPr lang="en-US"/>
              <a:t>Click to edit Master title style</a:t>
            </a:r>
            <a:endParaRPr lang="en-US" dirty="0"/>
          </a:p>
        </p:txBody>
      </p:sp>
      <p:sp>
        <p:nvSpPr>
          <p:cNvPr id="3" name="Content Placeholder 2"/>
          <p:cNvSpPr>
            <a:spLocks noGrp="1"/>
          </p:cNvSpPr>
          <p:nvPr>
            <p:ph idx="1"/>
          </p:nvPr>
        </p:nvSpPr>
        <p:spPr>
          <a:xfrm>
            <a:off x="11885268" y="2668577"/>
            <a:ext cx="22478048" cy="15730559"/>
          </a:xfrm>
        </p:spPr>
        <p:txBody>
          <a:bodyPr/>
          <a:lstStyle>
            <a:lvl1pPr>
              <a:defRPr sz="6144"/>
            </a:lvl1pPr>
            <a:lvl2pPr>
              <a:defRPr sz="5530"/>
            </a:lvl2pPr>
            <a:lvl3pPr>
              <a:defRPr sz="4915"/>
            </a:lvl3pPr>
            <a:lvl4pPr>
              <a:defRPr sz="4301"/>
            </a:lvl4pPr>
            <a:lvl5pPr>
              <a:defRPr sz="4301"/>
            </a:lvl5pPr>
            <a:lvl6pPr>
              <a:defRPr sz="4301"/>
            </a:lvl6pPr>
            <a:lvl7pPr>
              <a:defRPr sz="4301"/>
            </a:lvl7pPr>
            <a:lvl8pPr>
              <a:defRPr sz="4301"/>
            </a:lvl8pPr>
            <a:lvl9pPr>
              <a:defRPr sz="43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86731" y="10734077"/>
            <a:ext cx="8710244" cy="7133132"/>
          </a:xfrm>
        </p:spPr>
        <p:txBody>
          <a:bodyPr anchor="t">
            <a:normAutofit/>
          </a:bodyPr>
          <a:lstStyle>
            <a:lvl1pPr marL="0" indent="0">
              <a:lnSpc>
                <a:spcPct val="100000"/>
              </a:lnSpc>
              <a:buNone/>
              <a:defRPr sz="4301">
                <a:solidFill>
                  <a:srgbClr val="FFFFFF"/>
                </a:solidFill>
              </a:defRPr>
            </a:lvl1pPr>
            <a:lvl2pPr marL="1404518" indent="0">
              <a:buNone/>
              <a:defRPr sz="3686"/>
            </a:lvl2pPr>
            <a:lvl3pPr marL="2809037" indent="0">
              <a:buNone/>
              <a:defRPr sz="3072"/>
            </a:lvl3pPr>
            <a:lvl4pPr marL="4213555" indent="0">
              <a:buNone/>
              <a:defRPr sz="2765"/>
            </a:lvl4pPr>
            <a:lvl5pPr marL="5618074" indent="0">
              <a:buNone/>
              <a:defRPr sz="2765"/>
            </a:lvl5pPr>
            <a:lvl6pPr marL="7022592" indent="0">
              <a:buNone/>
              <a:defRPr sz="2765"/>
            </a:lvl6pPr>
            <a:lvl7pPr marL="8427110" indent="0">
              <a:buNone/>
              <a:defRPr sz="2765"/>
            </a:lvl7pPr>
            <a:lvl8pPr marL="9831629" indent="0">
              <a:buNone/>
              <a:defRPr sz="2765"/>
            </a:lvl8pPr>
            <a:lvl9pPr marL="11236147" indent="0">
              <a:buNone/>
              <a:defRPr sz="2765"/>
            </a:lvl9pPr>
          </a:lstStyle>
          <a:p>
            <a:pPr lvl="0"/>
            <a:r>
              <a:rPr lang="en-US"/>
              <a:t>Edit Master text styles</a:t>
            </a:r>
          </a:p>
        </p:txBody>
      </p:sp>
      <p:sp>
        <p:nvSpPr>
          <p:cNvPr id="8" name="Date Placeholder 7"/>
          <p:cNvSpPr>
            <a:spLocks noGrp="1"/>
          </p:cNvSpPr>
          <p:nvPr>
            <p:ph type="dt" sz="half" idx="10"/>
          </p:nvPr>
        </p:nvSpPr>
        <p:spPr/>
        <p:txBody>
          <a:bodyPr/>
          <a:lstStyle/>
          <a:p>
            <a:fld id="{1DA0AC33-F199-4EE6-B210-8604420854EB}" type="datetimeFigureOut">
              <a:rPr lang="en-US" smtClean="0"/>
              <a:t>1/28/19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3219844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6731" y="3511285"/>
            <a:ext cx="8710244" cy="7303474"/>
          </a:xfrm>
        </p:spPr>
        <p:txBody>
          <a:bodyPr anchor="b">
            <a:normAutofit/>
          </a:bodyPr>
          <a:lstStyle>
            <a:lvl1pPr>
              <a:defRPr sz="983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971827" y="2357504"/>
            <a:ext cx="24936369" cy="16376636"/>
          </a:xfrm>
          <a:solidFill>
            <a:schemeClr val="bg1">
              <a:lumMod val="75000"/>
            </a:schemeClr>
          </a:solidFill>
        </p:spPr>
        <p:txBody>
          <a:bodyPr anchor="t"/>
          <a:lstStyle>
            <a:lvl1pPr marL="0" indent="0">
              <a:buNone/>
              <a:defRPr sz="9830"/>
            </a:lvl1pPr>
            <a:lvl2pPr marL="1404518" indent="0">
              <a:buNone/>
              <a:defRPr sz="8602"/>
            </a:lvl2pPr>
            <a:lvl3pPr marL="2809037" indent="0">
              <a:buNone/>
              <a:defRPr sz="7373"/>
            </a:lvl3pPr>
            <a:lvl4pPr marL="4213555" indent="0">
              <a:buNone/>
              <a:defRPr sz="6144"/>
            </a:lvl4pPr>
            <a:lvl5pPr marL="5618074" indent="0">
              <a:buNone/>
              <a:defRPr sz="6144"/>
            </a:lvl5pPr>
            <a:lvl6pPr marL="7022592" indent="0">
              <a:buNone/>
              <a:defRPr sz="6144"/>
            </a:lvl6pPr>
            <a:lvl7pPr marL="8427110" indent="0">
              <a:buNone/>
              <a:defRPr sz="6144"/>
            </a:lvl7pPr>
            <a:lvl8pPr marL="9831629" indent="0">
              <a:buNone/>
              <a:defRPr sz="6144"/>
            </a:lvl8pPr>
            <a:lvl9pPr marL="11236147" indent="0">
              <a:buNone/>
              <a:defRPr sz="6144"/>
            </a:lvl9pPr>
          </a:lstStyle>
          <a:p>
            <a:r>
              <a:rPr lang="en-US"/>
              <a:t>Click icon to add picture</a:t>
            </a:r>
            <a:endParaRPr lang="en-US" dirty="0"/>
          </a:p>
        </p:txBody>
      </p:sp>
      <p:sp>
        <p:nvSpPr>
          <p:cNvPr id="4" name="Text Placeholder 3"/>
          <p:cNvSpPr>
            <a:spLocks noGrp="1"/>
          </p:cNvSpPr>
          <p:nvPr>
            <p:ph type="body" sz="half" idx="2"/>
          </p:nvPr>
        </p:nvSpPr>
        <p:spPr>
          <a:xfrm>
            <a:off x="786731" y="10730489"/>
            <a:ext cx="8710244" cy="7134932"/>
          </a:xfrm>
        </p:spPr>
        <p:txBody>
          <a:bodyPr anchor="t">
            <a:normAutofit/>
          </a:bodyPr>
          <a:lstStyle>
            <a:lvl1pPr marL="0" indent="0">
              <a:lnSpc>
                <a:spcPct val="100000"/>
              </a:lnSpc>
              <a:buNone/>
              <a:defRPr sz="4301">
                <a:solidFill>
                  <a:srgbClr val="FFFFFF"/>
                </a:solidFill>
              </a:defRPr>
            </a:lvl1pPr>
            <a:lvl2pPr marL="1404518" indent="0">
              <a:buNone/>
              <a:defRPr sz="3686"/>
            </a:lvl2pPr>
            <a:lvl3pPr marL="2809037" indent="0">
              <a:buNone/>
              <a:defRPr sz="3072"/>
            </a:lvl3pPr>
            <a:lvl4pPr marL="4213555" indent="0">
              <a:buNone/>
              <a:defRPr sz="2765"/>
            </a:lvl4pPr>
            <a:lvl5pPr marL="5618074" indent="0">
              <a:buNone/>
              <a:defRPr sz="2765"/>
            </a:lvl5pPr>
            <a:lvl6pPr marL="7022592" indent="0">
              <a:buNone/>
              <a:defRPr sz="2765"/>
            </a:lvl6pPr>
            <a:lvl7pPr marL="8427110" indent="0">
              <a:buNone/>
              <a:defRPr sz="2765"/>
            </a:lvl7pPr>
            <a:lvl8pPr marL="9831629" indent="0">
              <a:buNone/>
              <a:defRPr sz="2765"/>
            </a:lvl8pPr>
            <a:lvl9pPr marL="11236147" indent="0">
              <a:buNone/>
              <a:defRPr sz="2765"/>
            </a:lvl9pPr>
          </a:lstStyle>
          <a:p>
            <a:pPr lvl="0"/>
            <a:r>
              <a:rPr lang="en-US"/>
              <a:t>Edit Master text styles</a:t>
            </a:r>
          </a:p>
        </p:txBody>
      </p:sp>
      <p:sp>
        <p:nvSpPr>
          <p:cNvPr id="8" name="Date Placeholder 7"/>
          <p:cNvSpPr>
            <a:spLocks noGrp="1"/>
          </p:cNvSpPr>
          <p:nvPr>
            <p:ph type="dt" sz="half" idx="10"/>
          </p:nvPr>
        </p:nvSpPr>
        <p:spPr/>
        <p:txBody>
          <a:bodyPr/>
          <a:lstStyle/>
          <a:p>
            <a:fld id="{1DA0AC33-F199-4EE6-B210-8604420854EB}" type="datetimeFigureOut">
              <a:rPr lang="en-US" smtClean="0"/>
              <a:t>1/28/19</a:t>
            </a:fld>
            <a:endParaRPr lang="en-US"/>
          </a:p>
        </p:txBody>
      </p:sp>
      <p:sp>
        <p:nvSpPr>
          <p:cNvPr id="9" name="Footer Placeholder 8"/>
          <p:cNvSpPr>
            <a:spLocks noGrp="1"/>
          </p:cNvSpPr>
          <p:nvPr>
            <p:ph type="ftr" sz="quarter" idx="11"/>
          </p:nvPr>
        </p:nvSpPr>
        <p:spPr>
          <a:xfrm>
            <a:off x="10751992" y="19526650"/>
            <a:ext cx="18164830" cy="1121661"/>
          </a:xfrm>
        </p:spPr>
        <p:txBody>
          <a:bodyPr/>
          <a:lstStyle/>
          <a:p>
            <a:endParaRPr lang="en-US"/>
          </a:p>
        </p:txBody>
      </p:sp>
      <p:sp>
        <p:nvSpPr>
          <p:cNvPr id="10" name="Slide Number Placeholder 9"/>
          <p:cNvSpPr>
            <a:spLocks noGrp="1"/>
          </p:cNvSpPr>
          <p:nvPr>
            <p:ph type="sldNum" sz="quarter" idx="12"/>
          </p:nvPr>
        </p:nvSpPr>
        <p:spPr/>
        <p:txBody>
          <a:bodyPr/>
          <a:lstStyle/>
          <a:p>
            <a:fld id="{73535D2B-0434-4897-BC5C-7F3EE31153A3}" type="slidenum">
              <a:rPr lang="en-US" smtClean="0"/>
              <a:t>‹#›</a:t>
            </a:fld>
            <a:endParaRPr lang="en-US"/>
          </a:p>
        </p:txBody>
      </p:sp>
    </p:spTree>
    <p:extLst>
      <p:ext uri="{BB962C8B-B14F-4D97-AF65-F5344CB8AC3E}">
        <p14:creationId xmlns:p14="http://schemas.microsoft.com/office/powerpoint/2010/main" val="3396436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 y="2331493"/>
            <a:ext cx="10581417" cy="163766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777166" y="3452418"/>
            <a:ext cx="9056983" cy="1413479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36307627" y="2331493"/>
            <a:ext cx="1180098" cy="16376636"/>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11889434" y="2654532"/>
            <a:ext cx="22478048" cy="15730559"/>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6499" y="19526650"/>
            <a:ext cx="8429268" cy="1121661"/>
          </a:xfrm>
          <a:prstGeom prst="rect">
            <a:avLst/>
          </a:prstGeom>
        </p:spPr>
        <p:txBody>
          <a:bodyPr vert="horz" lIns="91440" tIns="45720" rIns="91440" bIns="45720" rtlCol="0" anchor="ctr"/>
          <a:lstStyle>
            <a:lvl1pPr algn="l">
              <a:defRPr sz="3379">
                <a:solidFill>
                  <a:schemeClr val="tx1">
                    <a:lumMod val="50000"/>
                    <a:lumOff val="50000"/>
                  </a:schemeClr>
                </a:solidFill>
              </a:defRPr>
            </a:lvl1pPr>
          </a:lstStyle>
          <a:p>
            <a:fld id="{1DA0AC33-F199-4EE6-B210-8604420854EB}" type="datetimeFigureOut">
              <a:rPr lang="en-US" smtClean="0"/>
              <a:t>1/28/19</a:t>
            </a:fld>
            <a:endParaRPr lang="en-US"/>
          </a:p>
        </p:txBody>
      </p:sp>
      <p:sp>
        <p:nvSpPr>
          <p:cNvPr id="5" name="Footer Placeholder 4"/>
          <p:cNvSpPr>
            <a:spLocks noGrp="1"/>
          </p:cNvSpPr>
          <p:nvPr>
            <p:ph type="ftr" sz="quarter" idx="3"/>
          </p:nvPr>
        </p:nvSpPr>
        <p:spPr>
          <a:xfrm>
            <a:off x="11889436" y="19526650"/>
            <a:ext cx="18164830" cy="1121661"/>
          </a:xfrm>
          <a:prstGeom prst="rect">
            <a:avLst/>
          </a:prstGeom>
        </p:spPr>
        <p:txBody>
          <a:bodyPr vert="horz" lIns="91440" tIns="45720" rIns="91440" bIns="45720" rtlCol="0" anchor="ctr"/>
          <a:lstStyle>
            <a:lvl1pPr algn="l">
              <a:defRPr sz="3379">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32676428" y="19526650"/>
            <a:ext cx="4704212" cy="1121661"/>
          </a:xfrm>
          <a:prstGeom prst="rect">
            <a:avLst/>
          </a:prstGeom>
        </p:spPr>
        <p:txBody>
          <a:bodyPr vert="horz" lIns="91440" tIns="45720" rIns="91440" bIns="45720" rtlCol="0" anchor="ctr"/>
          <a:lstStyle>
            <a:lvl1pPr algn="r">
              <a:defRPr sz="3686" b="1">
                <a:solidFill>
                  <a:schemeClr val="accent1"/>
                </a:solidFill>
              </a:defRPr>
            </a:lvl1pPr>
          </a:lstStyle>
          <a:p>
            <a:fld id="{73535D2B-0434-4897-BC5C-7F3EE31153A3}" type="slidenum">
              <a:rPr lang="en-US" smtClean="0"/>
              <a:t>‹#›</a:t>
            </a:fld>
            <a:endParaRPr lang="en-US"/>
          </a:p>
        </p:txBody>
      </p:sp>
    </p:spTree>
    <p:extLst>
      <p:ext uri="{BB962C8B-B14F-4D97-AF65-F5344CB8AC3E}">
        <p14:creationId xmlns:p14="http://schemas.microsoft.com/office/powerpoint/2010/main" val="411383677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809037" rtl="0" eaLnBrk="1" latinLnBrk="0" hangingPunct="1">
        <a:lnSpc>
          <a:spcPct val="90000"/>
        </a:lnSpc>
        <a:spcBef>
          <a:spcPct val="0"/>
        </a:spcBef>
        <a:buNone/>
        <a:defRPr sz="11059" kern="1200" spc="-184" baseline="0">
          <a:solidFill>
            <a:srgbClr val="FFFFFF"/>
          </a:solidFill>
          <a:latin typeface="+mj-lt"/>
          <a:ea typeface="+mj-ea"/>
          <a:cs typeface="+mj-cs"/>
        </a:defRPr>
      </a:lvl1pPr>
    </p:titleStyle>
    <p:bodyStyle>
      <a:lvl1pPr marL="561807" indent="-561807" algn="l" defTabSz="2809037" rtl="0" eaLnBrk="1" latinLnBrk="0" hangingPunct="1">
        <a:lnSpc>
          <a:spcPct val="90000"/>
        </a:lnSpc>
        <a:spcBef>
          <a:spcPts val="3686"/>
        </a:spcBef>
        <a:buClr>
          <a:schemeClr val="accent1"/>
        </a:buClr>
        <a:buFont typeface="Wingdings 2" pitchFamily="18" charset="2"/>
        <a:buChar char=""/>
        <a:defRPr sz="6144" kern="1200">
          <a:solidFill>
            <a:schemeClr val="tx1">
              <a:lumMod val="65000"/>
              <a:lumOff val="35000"/>
            </a:schemeClr>
          </a:solidFill>
          <a:latin typeface="+mn-lt"/>
          <a:ea typeface="+mn-ea"/>
          <a:cs typeface="+mn-cs"/>
        </a:defRPr>
      </a:lvl1pPr>
      <a:lvl2pPr marL="2106778" indent="-561807" algn="l" defTabSz="2809037" rtl="0" eaLnBrk="1" latinLnBrk="0" hangingPunct="1">
        <a:lnSpc>
          <a:spcPct val="90000"/>
        </a:lnSpc>
        <a:spcBef>
          <a:spcPts val="768"/>
        </a:spcBef>
        <a:spcAft>
          <a:spcPts val="768"/>
        </a:spcAft>
        <a:buClr>
          <a:schemeClr val="accent1"/>
        </a:buClr>
        <a:buFont typeface="Wingdings 2" pitchFamily="18" charset="2"/>
        <a:buChar char=""/>
        <a:defRPr sz="5530" kern="1200">
          <a:solidFill>
            <a:schemeClr val="tx1">
              <a:lumMod val="65000"/>
              <a:lumOff val="35000"/>
            </a:schemeClr>
          </a:solidFill>
          <a:latin typeface="+mn-lt"/>
          <a:ea typeface="+mn-ea"/>
          <a:cs typeface="+mn-cs"/>
        </a:defRPr>
      </a:lvl2pPr>
      <a:lvl3pPr marL="3511296"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915" kern="1200">
          <a:solidFill>
            <a:schemeClr val="tx1">
              <a:lumMod val="65000"/>
              <a:lumOff val="35000"/>
            </a:schemeClr>
          </a:solidFill>
          <a:latin typeface="+mn-lt"/>
          <a:ea typeface="+mn-ea"/>
          <a:cs typeface="+mn-cs"/>
        </a:defRPr>
      </a:lvl3pPr>
      <a:lvl4pPr marL="4915814"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4pPr>
      <a:lvl5pPr marL="6320333" indent="-561807"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5pPr>
      <a:lvl6pPr marL="7724851"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6pPr>
      <a:lvl7pPr marL="9129370"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7pPr>
      <a:lvl8pPr marL="10533888"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8pPr>
      <a:lvl9pPr marL="11938406" indent="-702259" algn="l" defTabSz="2809037" rtl="0" eaLnBrk="1" latinLnBrk="0" hangingPunct="1">
        <a:lnSpc>
          <a:spcPct val="90000"/>
        </a:lnSpc>
        <a:spcBef>
          <a:spcPts val="768"/>
        </a:spcBef>
        <a:spcAft>
          <a:spcPts val="768"/>
        </a:spcAft>
        <a:buClr>
          <a:schemeClr val="accent1"/>
        </a:buClr>
        <a:buFont typeface="Wingdings 2" pitchFamily="18" charset="2"/>
        <a:buChar char=""/>
        <a:defRPr sz="4301" kern="1200">
          <a:solidFill>
            <a:schemeClr val="tx1">
              <a:lumMod val="65000"/>
              <a:lumOff val="35000"/>
            </a:schemeClr>
          </a:solidFill>
          <a:latin typeface="+mn-lt"/>
          <a:ea typeface="+mn-ea"/>
          <a:cs typeface="+mn-cs"/>
        </a:defRPr>
      </a:lvl9pPr>
    </p:bodyStyle>
    <p:otherStyle>
      <a:defPPr>
        <a:defRPr lang="en-US"/>
      </a:defPPr>
      <a:lvl1pPr marL="0" algn="l" defTabSz="2809037" rtl="0" eaLnBrk="1" latinLnBrk="0" hangingPunct="1">
        <a:defRPr sz="5530" kern="1200">
          <a:solidFill>
            <a:schemeClr val="tx1"/>
          </a:solidFill>
          <a:latin typeface="+mn-lt"/>
          <a:ea typeface="+mn-ea"/>
          <a:cs typeface="+mn-cs"/>
        </a:defRPr>
      </a:lvl1pPr>
      <a:lvl2pPr marL="1404518" algn="l" defTabSz="2809037" rtl="0" eaLnBrk="1" latinLnBrk="0" hangingPunct="1">
        <a:defRPr sz="5530" kern="1200">
          <a:solidFill>
            <a:schemeClr val="tx1"/>
          </a:solidFill>
          <a:latin typeface="+mn-lt"/>
          <a:ea typeface="+mn-ea"/>
          <a:cs typeface="+mn-cs"/>
        </a:defRPr>
      </a:lvl2pPr>
      <a:lvl3pPr marL="2809037" algn="l" defTabSz="2809037" rtl="0" eaLnBrk="1" latinLnBrk="0" hangingPunct="1">
        <a:defRPr sz="5530" kern="1200">
          <a:solidFill>
            <a:schemeClr val="tx1"/>
          </a:solidFill>
          <a:latin typeface="+mn-lt"/>
          <a:ea typeface="+mn-ea"/>
          <a:cs typeface="+mn-cs"/>
        </a:defRPr>
      </a:lvl3pPr>
      <a:lvl4pPr marL="4213555" algn="l" defTabSz="2809037" rtl="0" eaLnBrk="1" latinLnBrk="0" hangingPunct="1">
        <a:defRPr sz="5530" kern="1200">
          <a:solidFill>
            <a:schemeClr val="tx1"/>
          </a:solidFill>
          <a:latin typeface="+mn-lt"/>
          <a:ea typeface="+mn-ea"/>
          <a:cs typeface="+mn-cs"/>
        </a:defRPr>
      </a:lvl4pPr>
      <a:lvl5pPr marL="5618074" algn="l" defTabSz="2809037" rtl="0" eaLnBrk="1" latinLnBrk="0" hangingPunct="1">
        <a:defRPr sz="5530" kern="1200">
          <a:solidFill>
            <a:schemeClr val="tx1"/>
          </a:solidFill>
          <a:latin typeface="+mn-lt"/>
          <a:ea typeface="+mn-ea"/>
          <a:cs typeface="+mn-cs"/>
        </a:defRPr>
      </a:lvl5pPr>
      <a:lvl6pPr marL="7022592" algn="l" defTabSz="2809037" rtl="0" eaLnBrk="1" latinLnBrk="0" hangingPunct="1">
        <a:defRPr sz="5530" kern="1200">
          <a:solidFill>
            <a:schemeClr val="tx1"/>
          </a:solidFill>
          <a:latin typeface="+mn-lt"/>
          <a:ea typeface="+mn-ea"/>
          <a:cs typeface="+mn-cs"/>
        </a:defRPr>
      </a:lvl6pPr>
      <a:lvl7pPr marL="8427110" algn="l" defTabSz="2809037" rtl="0" eaLnBrk="1" latinLnBrk="0" hangingPunct="1">
        <a:defRPr sz="5530" kern="1200">
          <a:solidFill>
            <a:schemeClr val="tx1"/>
          </a:solidFill>
          <a:latin typeface="+mn-lt"/>
          <a:ea typeface="+mn-ea"/>
          <a:cs typeface="+mn-cs"/>
        </a:defRPr>
      </a:lvl7pPr>
      <a:lvl8pPr marL="9831629" algn="l" defTabSz="2809037" rtl="0" eaLnBrk="1" latinLnBrk="0" hangingPunct="1">
        <a:defRPr sz="5530" kern="1200">
          <a:solidFill>
            <a:schemeClr val="tx1"/>
          </a:solidFill>
          <a:latin typeface="+mn-lt"/>
          <a:ea typeface="+mn-ea"/>
          <a:cs typeface="+mn-cs"/>
        </a:defRPr>
      </a:lvl8pPr>
      <a:lvl9pPr marL="11236147" algn="l" defTabSz="2809037" rtl="0" eaLnBrk="1" latinLnBrk="0" hangingPunct="1">
        <a:defRPr sz="5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27" name="Content Placeholder 26">
            <a:extLst>
              <a:ext uri="{FF2B5EF4-FFF2-40B4-BE49-F238E27FC236}">
                <a16:creationId xmlns:a16="http://schemas.microsoft.com/office/drawing/2014/main" id="{F6B47414-D97B-40AD-8D5C-BBF41EBBCB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686" y="2034676"/>
            <a:ext cx="7062760" cy="2825104"/>
          </a:xfrm>
          <a:solidFill>
            <a:srgbClr val="0070C0"/>
          </a:solidFill>
        </p:spPr>
      </p:pic>
      <p:sp>
        <p:nvSpPr>
          <p:cNvPr id="13" name="Rectangle 12">
            <a:extLst>
              <a:ext uri="{FF2B5EF4-FFF2-40B4-BE49-F238E27FC236}">
                <a16:creationId xmlns:a16="http://schemas.microsoft.com/office/drawing/2014/main" id="{A005715A-9AA0-4685-AE44-39808EF657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07626" y="2331493"/>
            <a:ext cx="1180098" cy="16376635"/>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a:extLst>
              <a:ext uri="{FF2B5EF4-FFF2-40B4-BE49-F238E27FC236}">
                <a16:creationId xmlns:a16="http://schemas.microsoft.com/office/drawing/2014/main" id="{FDA9E0B6-AF49-4F1E-A2E7-B97154DDB34D}"/>
              </a:ext>
            </a:extLst>
          </p:cNvPr>
          <p:cNvSpPr txBox="1"/>
          <p:nvPr/>
        </p:nvSpPr>
        <p:spPr>
          <a:xfrm>
            <a:off x="3411877" y="-23530"/>
            <a:ext cx="30639657" cy="1938992"/>
          </a:xfrm>
          <a:prstGeom prst="rect">
            <a:avLst/>
          </a:prstGeom>
          <a:noFill/>
        </p:spPr>
        <p:txBody>
          <a:bodyPr wrap="square" rtlCol="0">
            <a:spAutoFit/>
          </a:bodyPr>
          <a:lstStyle/>
          <a:p>
            <a:pPr algn="ctr"/>
            <a:r>
              <a:rPr lang="en-US" sz="12000" b="1" dirty="0">
                <a:solidFill>
                  <a:srgbClr val="1D86A3"/>
                </a:solidFill>
                <a:latin typeface="Calibri" panose="020F0502020204030204" pitchFamily="34" charset="0"/>
                <a:cs typeface="Calibri" panose="020F0502020204030204" pitchFamily="34" charset="0"/>
              </a:rPr>
              <a:t>Boston, Big Data, and Web Technologies</a:t>
            </a:r>
            <a:endParaRPr lang="en-US" sz="12000" dirty="0">
              <a:solidFill>
                <a:srgbClr val="1D86A3"/>
              </a:solidFill>
              <a:latin typeface="Calibri" panose="020F0502020204030204" pitchFamily="34" charset="0"/>
              <a:cs typeface="Calibri" panose="020F0502020204030204" pitchFamily="34" charset="0"/>
            </a:endParaRPr>
          </a:p>
        </p:txBody>
      </p:sp>
      <p:sp>
        <p:nvSpPr>
          <p:cNvPr id="12" name="Rectangle 11">
            <a:extLst>
              <a:ext uri="{FF2B5EF4-FFF2-40B4-BE49-F238E27FC236}">
                <a16:creationId xmlns:a16="http://schemas.microsoft.com/office/drawing/2014/main" id="{AD66A427-B3E9-48D3-9BD9-03CE644D60E8}"/>
              </a:ext>
            </a:extLst>
          </p:cNvPr>
          <p:cNvSpPr/>
          <p:nvPr/>
        </p:nvSpPr>
        <p:spPr>
          <a:xfrm>
            <a:off x="1" y="5199036"/>
            <a:ext cx="3683000"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9" name="TextBox 8">
            <a:extLst>
              <a:ext uri="{FF2B5EF4-FFF2-40B4-BE49-F238E27FC236}">
                <a16:creationId xmlns:a16="http://schemas.microsoft.com/office/drawing/2014/main" id="{BDCACD64-D9CF-49E6-BD9F-95DE67BFBCE9}"/>
              </a:ext>
            </a:extLst>
          </p:cNvPr>
          <p:cNvSpPr txBox="1"/>
          <p:nvPr/>
        </p:nvSpPr>
        <p:spPr>
          <a:xfrm>
            <a:off x="45075" y="5403053"/>
            <a:ext cx="4167093" cy="861774"/>
          </a:xfrm>
          <a:prstGeom prst="rect">
            <a:avLst/>
          </a:prstGeom>
          <a:noFill/>
        </p:spPr>
        <p:txBody>
          <a:bodyPr wrap="square" rtlCol="0">
            <a:spAutoFit/>
          </a:bodyPr>
          <a:lstStyle/>
          <a:p>
            <a:r>
              <a:rPr lang="en-US" sz="5000" b="1" dirty="0">
                <a:solidFill>
                  <a:schemeClr val="bg1"/>
                </a:solidFill>
              </a:rPr>
              <a:t>ABSTRACT</a:t>
            </a:r>
          </a:p>
        </p:txBody>
      </p:sp>
      <p:sp>
        <p:nvSpPr>
          <p:cNvPr id="32" name="Rectangle 31">
            <a:extLst>
              <a:ext uri="{FF2B5EF4-FFF2-40B4-BE49-F238E27FC236}">
                <a16:creationId xmlns:a16="http://schemas.microsoft.com/office/drawing/2014/main" id="{B17487AE-BCB9-42A9-97EF-EF606FD59E91}"/>
              </a:ext>
            </a:extLst>
          </p:cNvPr>
          <p:cNvSpPr/>
          <p:nvPr/>
        </p:nvSpPr>
        <p:spPr>
          <a:xfrm>
            <a:off x="7651" y="6565286"/>
            <a:ext cx="4874695"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5" name="TextBox 24">
            <a:extLst>
              <a:ext uri="{FF2B5EF4-FFF2-40B4-BE49-F238E27FC236}">
                <a16:creationId xmlns:a16="http://schemas.microsoft.com/office/drawing/2014/main" id="{E28BE50A-1AA7-4A6E-942D-D00604891CFE}"/>
              </a:ext>
            </a:extLst>
          </p:cNvPr>
          <p:cNvSpPr txBox="1"/>
          <p:nvPr/>
        </p:nvSpPr>
        <p:spPr>
          <a:xfrm>
            <a:off x="52726" y="6769303"/>
            <a:ext cx="5082999" cy="861774"/>
          </a:xfrm>
          <a:prstGeom prst="rect">
            <a:avLst/>
          </a:prstGeom>
          <a:noFill/>
        </p:spPr>
        <p:txBody>
          <a:bodyPr wrap="square" rtlCol="0">
            <a:spAutoFit/>
          </a:bodyPr>
          <a:lstStyle/>
          <a:p>
            <a:r>
              <a:rPr lang="en-US" sz="5000" b="1" dirty="0">
                <a:solidFill>
                  <a:schemeClr val="bg1"/>
                </a:solidFill>
              </a:rPr>
              <a:t>EXTRACT DATA</a:t>
            </a:r>
          </a:p>
        </p:txBody>
      </p:sp>
      <p:sp>
        <p:nvSpPr>
          <p:cNvPr id="33" name="Rectangle 32">
            <a:extLst>
              <a:ext uri="{FF2B5EF4-FFF2-40B4-BE49-F238E27FC236}">
                <a16:creationId xmlns:a16="http://schemas.microsoft.com/office/drawing/2014/main" id="{4716807E-27A9-4CDF-A26A-8D83AB2DF83D}"/>
              </a:ext>
            </a:extLst>
          </p:cNvPr>
          <p:cNvSpPr/>
          <p:nvPr/>
        </p:nvSpPr>
        <p:spPr>
          <a:xfrm>
            <a:off x="7651" y="7914667"/>
            <a:ext cx="5969000"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3" name="TextBox 22">
            <a:extLst>
              <a:ext uri="{FF2B5EF4-FFF2-40B4-BE49-F238E27FC236}">
                <a16:creationId xmlns:a16="http://schemas.microsoft.com/office/drawing/2014/main" id="{4526C2AA-B6F9-44DF-8ACD-B8CEF30C2F99}"/>
              </a:ext>
            </a:extLst>
          </p:cNvPr>
          <p:cNvSpPr txBox="1"/>
          <p:nvPr/>
        </p:nvSpPr>
        <p:spPr>
          <a:xfrm>
            <a:off x="99818" y="8118684"/>
            <a:ext cx="6541466" cy="861774"/>
          </a:xfrm>
          <a:prstGeom prst="rect">
            <a:avLst/>
          </a:prstGeom>
          <a:noFill/>
        </p:spPr>
        <p:txBody>
          <a:bodyPr wrap="square" rtlCol="0">
            <a:spAutoFit/>
          </a:bodyPr>
          <a:lstStyle/>
          <a:p>
            <a:r>
              <a:rPr lang="en-US" sz="5000" b="1" dirty="0">
                <a:solidFill>
                  <a:schemeClr val="bg1"/>
                </a:solidFill>
              </a:rPr>
              <a:t>INTERACTIVE MAP</a:t>
            </a:r>
          </a:p>
        </p:txBody>
      </p:sp>
      <p:sp>
        <p:nvSpPr>
          <p:cNvPr id="34" name="Rectangle 33">
            <a:extLst>
              <a:ext uri="{FF2B5EF4-FFF2-40B4-BE49-F238E27FC236}">
                <a16:creationId xmlns:a16="http://schemas.microsoft.com/office/drawing/2014/main" id="{D8D88FB9-653C-4989-9AAC-E13C1DBB86FD}"/>
              </a:ext>
            </a:extLst>
          </p:cNvPr>
          <p:cNvSpPr/>
          <p:nvPr/>
        </p:nvSpPr>
        <p:spPr>
          <a:xfrm>
            <a:off x="0" y="9264048"/>
            <a:ext cx="7276699" cy="1269808"/>
          </a:xfrm>
          <a:prstGeom prst="rect">
            <a:avLst/>
          </a:prstGeom>
          <a:solidFill>
            <a:srgbClr val="0070C0"/>
          </a:solidFill>
          <a:ln>
            <a:solidFill>
              <a:schemeClr val="accent1"/>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rgbClr val="00B0F0"/>
              </a:solidFill>
            </a:endParaRPr>
          </a:p>
        </p:txBody>
      </p:sp>
      <p:sp>
        <p:nvSpPr>
          <p:cNvPr id="21" name="TextBox 20">
            <a:extLst>
              <a:ext uri="{FF2B5EF4-FFF2-40B4-BE49-F238E27FC236}">
                <a16:creationId xmlns:a16="http://schemas.microsoft.com/office/drawing/2014/main" id="{F210A28B-87FA-4771-9CE5-20F27CFC212F}"/>
              </a:ext>
            </a:extLst>
          </p:cNvPr>
          <p:cNvSpPr txBox="1"/>
          <p:nvPr/>
        </p:nvSpPr>
        <p:spPr>
          <a:xfrm>
            <a:off x="99818" y="9435871"/>
            <a:ext cx="7865088" cy="861774"/>
          </a:xfrm>
          <a:prstGeom prst="rect">
            <a:avLst/>
          </a:prstGeom>
          <a:solidFill>
            <a:srgbClr val="92D050"/>
          </a:solidFill>
        </p:spPr>
        <p:txBody>
          <a:bodyPr wrap="square" rtlCol="0">
            <a:spAutoFit/>
          </a:bodyPr>
          <a:lstStyle/>
          <a:p>
            <a:r>
              <a:rPr lang="en-US" sz="5000" b="1" dirty="0">
                <a:solidFill>
                  <a:schemeClr val="bg1"/>
                </a:solidFill>
              </a:rPr>
              <a:t>EXPLAIN DATA</a:t>
            </a:r>
          </a:p>
        </p:txBody>
      </p:sp>
      <p:sp>
        <p:nvSpPr>
          <p:cNvPr id="3" name="TextBox 2">
            <a:extLst>
              <a:ext uri="{FF2B5EF4-FFF2-40B4-BE49-F238E27FC236}">
                <a16:creationId xmlns:a16="http://schemas.microsoft.com/office/drawing/2014/main" id="{509727F5-EC42-4639-B3A8-F61DBC6CC623}"/>
              </a:ext>
            </a:extLst>
          </p:cNvPr>
          <p:cNvSpPr txBox="1"/>
          <p:nvPr/>
        </p:nvSpPr>
        <p:spPr>
          <a:xfrm>
            <a:off x="27438331" y="8572873"/>
            <a:ext cx="8909398" cy="2862322"/>
          </a:xfrm>
          <a:prstGeom prst="rect">
            <a:avLst/>
          </a:prstGeom>
          <a:solidFill>
            <a:schemeClr val="bg1"/>
          </a:solidFill>
        </p:spPr>
        <p:txBody>
          <a:bodyPr wrap="square" rtlCol="0">
            <a:spAutoFit/>
          </a:bodyPr>
          <a:lstStyle/>
          <a:p>
            <a:pPr algn="r"/>
            <a:r>
              <a:rPr lang="en-US" sz="3000" dirty="0">
                <a:latin typeface="Corbel" panose="020B0503020204020204" pitchFamily="34" charset="0"/>
                <a:cs typeface="Times New Roman" panose="02020603050405020304" pitchFamily="18" charset="0"/>
              </a:rPr>
              <a:t>After downloading a template in the form of a collection of html, CSS, and SCSS files, it had to be manipulated to suit to the team’s needs. Each page on the website required generation of a new html file and adaptation of the code to change the text and appearance.</a:t>
            </a:r>
          </a:p>
        </p:txBody>
      </p:sp>
      <p:sp>
        <p:nvSpPr>
          <p:cNvPr id="5" name="TextBox 4">
            <a:extLst>
              <a:ext uri="{FF2B5EF4-FFF2-40B4-BE49-F238E27FC236}">
                <a16:creationId xmlns:a16="http://schemas.microsoft.com/office/drawing/2014/main" id="{9F0951A7-C749-4AD8-BA17-D06C93D3C717}"/>
              </a:ext>
            </a:extLst>
          </p:cNvPr>
          <p:cNvSpPr txBox="1"/>
          <p:nvPr/>
        </p:nvSpPr>
        <p:spPr>
          <a:xfrm>
            <a:off x="25660595" y="16125799"/>
            <a:ext cx="9523493" cy="861774"/>
          </a:xfrm>
          <a:prstGeom prst="rect">
            <a:avLst/>
          </a:prstGeom>
          <a:solidFill>
            <a:schemeClr val="accent1"/>
          </a:solidFill>
          <a:ln>
            <a:solidFill>
              <a:srgbClr val="0893E8"/>
            </a:solidFill>
          </a:ln>
        </p:spPr>
        <p:txBody>
          <a:bodyPr wrap="square" rtlCol="0">
            <a:spAutoFit/>
          </a:bodyPr>
          <a:lstStyle/>
          <a:p>
            <a:r>
              <a:rPr lang="en-US" sz="5000" dirty="0">
                <a:solidFill>
                  <a:schemeClr val="bg1"/>
                </a:solidFill>
              </a:rPr>
              <a:t>Incorporation of Map</a:t>
            </a:r>
          </a:p>
        </p:txBody>
      </p:sp>
      <p:sp>
        <p:nvSpPr>
          <p:cNvPr id="7" name="TextBox 6">
            <a:extLst>
              <a:ext uri="{FF2B5EF4-FFF2-40B4-BE49-F238E27FC236}">
                <a16:creationId xmlns:a16="http://schemas.microsoft.com/office/drawing/2014/main" id="{32139AA7-446A-437B-8106-BE13439D3BD5}"/>
              </a:ext>
            </a:extLst>
          </p:cNvPr>
          <p:cNvSpPr txBox="1"/>
          <p:nvPr/>
        </p:nvSpPr>
        <p:spPr>
          <a:xfrm>
            <a:off x="9602811" y="7483780"/>
            <a:ext cx="5047438" cy="861774"/>
          </a:xfrm>
          <a:prstGeom prst="rect">
            <a:avLst/>
          </a:prstGeom>
          <a:solidFill>
            <a:schemeClr val="accent1"/>
          </a:solidFill>
        </p:spPr>
        <p:txBody>
          <a:bodyPr wrap="square" rtlCol="0">
            <a:spAutoFit/>
          </a:bodyPr>
          <a:lstStyle/>
          <a:p>
            <a:r>
              <a:rPr lang="en-US" sz="5000" dirty="0">
                <a:solidFill>
                  <a:schemeClr val="bg1"/>
                </a:solidFill>
              </a:rPr>
              <a:t>Finished Website</a:t>
            </a:r>
          </a:p>
        </p:txBody>
      </p:sp>
      <p:sp>
        <p:nvSpPr>
          <p:cNvPr id="42" name="TextBox 41">
            <a:extLst>
              <a:ext uri="{FF2B5EF4-FFF2-40B4-BE49-F238E27FC236}">
                <a16:creationId xmlns:a16="http://schemas.microsoft.com/office/drawing/2014/main" id="{26926288-3B57-4A3F-A20C-9FE0C45481E6}"/>
              </a:ext>
            </a:extLst>
          </p:cNvPr>
          <p:cNvSpPr txBox="1"/>
          <p:nvPr/>
        </p:nvSpPr>
        <p:spPr>
          <a:xfrm>
            <a:off x="14954446" y="2407893"/>
            <a:ext cx="11781746" cy="888093"/>
          </a:xfrm>
          <a:prstGeom prst="rect">
            <a:avLst/>
          </a:prstGeom>
          <a:solidFill>
            <a:schemeClr val="accent1"/>
          </a:solidFill>
        </p:spPr>
        <p:txBody>
          <a:bodyPr wrap="square" rtlCol="0">
            <a:spAutoFit/>
          </a:bodyPr>
          <a:lstStyle/>
          <a:p>
            <a:r>
              <a:rPr lang="en-US" sz="5000" dirty="0">
                <a:solidFill>
                  <a:schemeClr val="bg1"/>
                </a:solidFill>
              </a:rPr>
              <a:t>Creation of Useful Data</a:t>
            </a:r>
          </a:p>
        </p:txBody>
      </p:sp>
      <p:sp>
        <p:nvSpPr>
          <p:cNvPr id="2" name="TextBox 1">
            <a:extLst>
              <a:ext uri="{FF2B5EF4-FFF2-40B4-BE49-F238E27FC236}">
                <a16:creationId xmlns:a16="http://schemas.microsoft.com/office/drawing/2014/main" id="{A6164510-D049-4743-91ED-58DB1126B3DA}"/>
              </a:ext>
            </a:extLst>
          </p:cNvPr>
          <p:cNvSpPr txBox="1"/>
          <p:nvPr/>
        </p:nvSpPr>
        <p:spPr>
          <a:xfrm>
            <a:off x="14954446" y="3295987"/>
            <a:ext cx="9634955" cy="3785652"/>
          </a:xfrm>
          <a:prstGeom prst="rect">
            <a:avLst/>
          </a:prstGeom>
          <a:solidFill>
            <a:schemeClr val="bg1"/>
          </a:solidFill>
        </p:spPr>
        <p:txBody>
          <a:bodyPr wrap="square" rtlCol="0">
            <a:spAutoFit/>
          </a:bodyPr>
          <a:lstStyle/>
          <a:p>
            <a:r>
              <a:rPr lang="en-US" sz="3000" dirty="0">
                <a:latin typeface="Corbel" panose="020B0503020204020204" pitchFamily="34" charset="0"/>
                <a:cs typeface="Times New Roman" panose="02020603050405020304" pitchFamily="18" charset="0"/>
              </a:rPr>
              <a:t>The raw parking data was a JavaScript file that keyed attributes of parking meters in a large list. However, this data was meaningless until extracted. As such, our team coded in JavaScript to extract meaning full statistics such as counts, averages, and modes. Not all the data was entirely useful to a user, so the team used their discretion to select which of their created numbers and charts would be most essential.</a:t>
            </a:r>
          </a:p>
        </p:txBody>
      </p:sp>
      <p:sp>
        <p:nvSpPr>
          <p:cNvPr id="11" name="TextBox 10">
            <a:extLst>
              <a:ext uri="{FF2B5EF4-FFF2-40B4-BE49-F238E27FC236}">
                <a16:creationId xmlns:a16="http://schemas.microsoft.com/office/drawing/2014/main" id="{3F6B4C54-B9B0-487D-9628-01691EA3CF3B}"/>
              </a:ext>
            </a:extLst>
          </p:cNvPr>
          <p:cNvSpPr txBox="1"/>
          <p:nvPr/>
        </p:nvSpPr>
        <p:spPr>
          <a:xfrm>
            <a:off x="23180488" y="8850218"/>
            <a:ext cx="4257843" cy="1631216"/>
          </a:xfrm>
          <a:prstGeom prst="rect">
            <a:avLst/>
          </a:prstGeom>
          <a:solidFill>
            <a:schemeClr val="accent1"/>
          </a:solidFill>
          <a:ln>
            <a:noFill/>
          </a:ln>
        </p:spPr>
        <p:txBody>
          <a:bodyPr wrap="square" rtlCol="0">
            <a:spAutoFit/>
          </a:bodyPr>
          <a:lstStyle/>
          <a:p>
            <a:r>
              <a:rPr lang="en-US" sz="5000" dirty="0">
                <a:solidFill>
                  <a:schemeClr val="bg1"/>
                </a:solidFill>
              </a:rPr>
              <a:t>Manipulation of a Template</a:t>
            </a:r>
          </a:p>
        </p:txBody>
      </p:sp>
      <p:sp>
        <p:nvSpPr>
          <p:cNvPr id="18" name="TextBox 17">
            <a:extLst>
              <a:ext uri="{FF2B5EF4-FFF2-40B4-BE49-F238E27FC236}">
                <a16:creationId xmlns:a16="http://schemas.microsoft.com/office/drawing/2014/main" id="{D336B204-17C9-461B-A773-136F7930ACB5}"/>
              </a:ext>
            </a:extLst>
          </p:cNvPr>
          <p:cNvSpPr txBox="1"/>
          <p:nvPr/>
        </p:nvSpPr>
        <p:spPr>
          <a:xfrm>
            <a:off x="25660595" y="17175356"/>
            <a:ext cx="9523493" cy="2400657"/>
          </a:xfrm>
          <a:prstGeom prst="rect">
            <a:avLst/>
          </a:prstGeom>
          <a:solidFill>
            <a:schemeClr val="bg1"/>
          </a:solidFill>
        </p:spPr>
        <p:txBody>
          <a:bodyPr wrap="square" rtlCol="0">
            <a:spAutoFit/>
          </a:bodyPr>
          <a:lstStyle/>
          <a:p>
            <a:r>
              <a:rPr lang="en-US" sz="3000" dirty="0">
                <a:latin typeface="Corbel" panose="020B0503020204020204" pitchFamily="34" charset="0"/>
                <a:cs typeface="Times New Roman" panose="02020603050405020304" pitchFamily="18" charset="0"/>
              </a:rPr>
              <a:t>	After the charts, statistics, and introductory pages were included, the portion of the team working on the creation of the main feature of the website – the interactive map - uploaded their work to GitHub and the Map was tastefully incorporated into the website framework.</a:t>
            </a:r>
          </a:p>
        </p:txBody>
      </p:sp>
      <p:sp>
        <p:nvSpPr>
          <p:cNvPr id="20" name="TextBox 19">
            <a:extLst>
              <a:ext uri="{FF2B5EF4-FFF2-40B4-BE49-F238E27FC236}">
                <a16:creationId xmlns:a16="http://schemas.microsoft.com/office/drawing/2014/main" id="{4E825DE9-8B63-42E7-8C2D-B3D0FEBC1201}"/>
              </a:ext>
            </a:extLst>
          </p:cNvPr>
          <p:cNvSpPr txBox="1"/>
          <p:nvPr/>
        </p:nvSpPr>
        <p:spPr>
          <a:xfrm>
            <a:off x="9720839" y="8406133"/>
            <a:ext cx="5040511" cy="3785652"/>
          </a:xfrm>
          <a:prstGeom prst="rect">
            <a:avLst/>
          </a:prstGeom>
          <a:noFill/>
        </p:spPr>
        <p:txBody>
          <a:bodyPr wrap="square" rtlCol="0">
            <a:spAutoFit/>
          </a:bodyPr>
          <a:lstStyle/>
          <a:p>
            <a:r>
              <a:rPr lang="en-US" sz="3000" dirty="0">
                <a:latin typeface="Corbel" panose="020B0503020204020204" pitchFamily="34" charset="0"/>
                <a:cs typeface="Times New Roman" panose="02020603050405020304" pitchFamily="18" charset="0"/>
              </a:rPr>
              <a:t>After all of the data was incorporated into the main website, it had to be manipulated for aesthetics. Hence, html and </a:t>
            </a:r>
            <a:r>
              <a:rPr lang="en-US" sz="3000" dirty="0" err="1">
                <a:latin typeface="Corbel" panose="020B0503020204020204" pitchFamily="34" charset="0"/>
                <a:cs typeface="Times New Roman" panose="02020603050405020304" pitchFamily="18" charset="0"/>
              </a:rPr>
              <a:t>css</a:t>
            </a:r>
            <a:r>
              <a:rPr lang="en-US" sz="3000" dirty="0">
                <a:latin typeface="Corbel" panose="020B0503020204020204" pitchFamily="34" charset="0"/>
                <a:cs typeface="Times New Roman" panose="02020603050405020304" pitchFamily="18" charset="0"/>
              </a:rPr>
              <a:t> were used to adapt various features and make them more visually stimulating.</a:t>
            </a:r>
          </a:p>
        </p:txBody>
      </p:sp>
      <p:sp>
        <p:nvSpPr>
          <p:cNvPr id="6" name="Arrow: Bent 5">
            <a:extLst>
              <a:ext uri="{FF2B5EF4-FFF2-40B4-BE49-F238E27FC236}">
                <a16:creationId xmlns:a16="http://schemas.microsoft.com/office/drawing/2014/main" id="{072AD783-2ABB-4B8A-8663-10B092F713B2}"/>
              </a:ext>
            </a:extLst>
          </p:cNvPr>
          <p:cNvSpPr/>
          <p:nvPr/>
        </p:nvSpPr>
        <p:spPr>
          <a:xfrm rot="10800000">
            <a:off x="34352778" y="11523200"/>
            <a:ext cx="2627086" cy="2604829"/>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Bent 13">
            <a:extLst>
              <a:ext uri="{FF2B5EF4-FFF2-40B4-BE49-F238E27FC236}">
                <a16:creationId xmlns:a16="http://schemas.microsoft.com/office/drawing/2014/main" id="{A2BE3CEF-3999-47BB-91E7-57B4FD34E23C}"/>
              </a:ext>
            </a:extLst>
          </p:cNvPr>
          <p:cNvSpPr/>
          <p:nvPr/>
        </p:nvSpPr>
        <p:spPr>
          <a:xfrm rot="16200000">
            <a:off x="10906906" y="13930396"/>
            <a:ext cx="2843889" cy="327046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28" name="Picture 27">
            <a:extLst>
              <a:ext uri="{FF2B5EF4-FFF2-40B4-BE49-F238E27FC236}">
                <a16:creationId xmlns:a16="http://schemas.microsoft.com/office/drawing/2014/main" id="{72626FCB-62A0-0E49-A007-46174A4CC46C}"/>
              </a:ext>
            </a:extLst>
          </p:cNvPr>
          <p:cNvPicPr>
            <a:picLocks noChangeAspect="1"/>
          </p:cNvPicPr>
          <p:nvPr/>
        </p:nvPicPr>
        <p:blipFill>
          <a:blip r:embed="rId3"/>
          <a:stretch>
            <a:fillRect/>
          </a:stretch>
        </p:blipFill>
        <p:spPr>
          <a:xfrm>
            <a:off x="9546298" y="2480716"/>
            <a:ext cx="5103951" cy="4437810"/>
          </a:xfrm>
          <a:prstGeom prst="rect">
            <a:avLst/>
          </a:prstGeom>
        </p:spPr>
      </p:pic>
      <p:pic>
        <p:nvPicPr>
          <p:cNvPr id="24" name="Picture 23">
            <a:extLst>
              <a:ext uri="{FF2B5EF4-FFF2-40B4-BE49-F238E27FC236}">
                <a16:creationId xmlns:a16="http://schemas.microsoft.com/office/drawing/2014/main" id="{63E4FE4B-BEC6-0A46-9AAF-9D30DF10AB97}"/>
              </a:ext>
            </a:extLst>
          </p:cNvPr>
          <p:cNvPicPr>
            <a:picLocks noChangeAspect="1"/>
          </p:cNvPicPr>
          <p:nvPr/>
        </p:nvPicPr>
        <p:blipFill rotWithShape="1">
          <a:blip r:embed="rId4">
            <a:extLst>
              <a:ext uri="{28A0092B-C50C-407E-A947-70E740481C1C}">
                <a14:useLocalDpi xmlns:a14="http://schemas.microsoft.com/office/drawing/2010/main" val="0"/>
              </a:ext>
            </a:extLst>
          </a:blip>
          <a:srcRect l="10158" r="10531"/>
          <a:stretch/>
        </p:blipFill>
        <p:spPr>
          <a:xfrm>
            <a:off x="15167186" y="7516970"/>
            <a:ext cx="7674606" cy="5308644"/>
          </a:xfrm>
          <a:prstGeom prst="rect">
            <a:avLst/>
          </a:prstGeom>
        </p:spPr>
      </p:pic>
      <p:sp>
        <p:nvSpPr>
          <p:cNvPr id="26" name="TextBox 25">
            <a:extLst>
              <a:ext uri="{FF2B5EF4-FFF2-40B4-BE49-F238E27FC236}">
                <a16:creationId xmlns:a16="http://schemas.microsoft.com/office/drawing/2014/main" id="{5AB07AFC-7183-3847-80B7-A476589F795B}"/>
              </a:ext>
            </a:extLst>
          </p:cNvPr>
          <p:cNvSpPr txBox="1"/>
          <p:nvPr/>
        </p:nvSpPr>
        <p:spPr>
          <a:xfrm>
            <a:off x="99818" y="11523200"/>
            <a:ext cx="8913553" cy="9448740"/>
          </a:xfrm>
          <a:prstGeom prst="rect">
            <a:avLst/>
          </a:prstGeom>
        </p:spPr>
        <p:style>
          <a:lnRef idx="2">
            <a:schemeClr val="dk1"/>
          </a:lnRef>
          <a:fillRef idx="1">
            <a:schemeClr val="lt1"/>
          </a:fillRef>
          <a:effectRef idx="0">
            <a:schemeClr val="dk1"/>
          </a:effectRef>
          <a:fontRef idx="minor">
            <a:schemeClr val="dk1"/>
          </a:fontRef>
        </p:style>
        <p:txBody>
          <a:bodyPr wrap="square" lIns="182880" rIns="182880" rtlCol="0">
            <a:spAutoFit/>
          </a:bodyPr>
          <a:lstStyle/>
          <a:p>
            <a:r>
              <a:rPr lang="en-US" sz="3200" b="1" dirty="0">
                <a:latin typeface="Corbel" panose="020B0503020204020204" pitchFamily="34" charset="0"/>
                <a:cs typeface="Times New Roman" panose="02020603050405020304" pitchFamily="18" charset="0"/>
              </a:rPr>
              <a:t>Anna</a:t>
            </a:r>
          </a:p>
          <a:p>
            <a:endParaRPr lang="en-US" sz="3200" dirty="0">
              <a:latin typeface="Corbel" panose="020B0503020204020204" pitchFamily="34" charset="0"/>
              <a:cs typeface="Times New Roman" panose="02020603050405020304" pitchFamily="18" charset="0"/>
            </a:endParaRPr>
          </a:p>
          <a:p>
            <a:r>
              <a:rPr lang="en-US" sz="3200" dirty="0">
                <a:latin typeface="Corbel" panose="020B0503020204020204" pitchFamily="34" charset="0"/>
                <a:cs typeface="Times New Roman" panose="02020603050405020304" pitchFamily="18" charset="0"/>
              </a:rPr>
              <a:t>I worked on much of the front end development of the website: the HTML code. However, I first gained insight into JavaScript syntax by sorting through the data. I made use of counters and for loops to produce useful stats such as the number of streets on which there was parking. From there, it was my job to create a html page with google charts of some of the key findings. This page was not the final product. The final product was the website.  As such, much of my work involved taking code and incorporating aspects thereof into a new html using direct references, some direct copying, and other methods. The result was a template overridden with our data. The tail-end of the project was a time consuming process involving the design of the website, which required understanding the CSS.</a:t>
            </a:r>
          </a:p>
        </p:txBody>
      </p:sp>
      <p:pic>
        <p:nvPicPr>
          <p:cNvPr id="19" name="Picture 18">
            <a:extLst>
              <a:ext uri="{FF2B5EF4-FFF2-40B4-BE49-F238E27FC236}">
                <a16:creationId xmlns:a16="http://schemas.microsoft.com/office/drawing/2014/main" id="{07A7CB75-CA68-C942-B5F4-50DB48FBD3F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736192" y="2277159"/>
            <a:ext cx="9571434" cy="6068395"/>
          </a:xfrm>
          <a:prstGeom prst="rect">
            <a:avLst/>
          </a:prstGeom>
        </p:spPr>
      </p:pic>
      <p:pic>
        <p:nvPicPr>
          <p:cNvPr id="35" name="Picture 34">
            <a:extLst>
              <a:ext uri="{FF2B5EF4-FFF2-40B4-BE49-F238E27FC236}">
                <a16:creationId xmlns:a16="http://schemas.microsoft.com/office/drawing/2014/main" id="{479CA6BA-D9A8-7B46-9CE3-311515CFAB7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073681" y="11712540"/>
            <a:ext cx="6990902" cy="4343228"/>
          </a:xfrm>
          <a:prstGeom prst="rect">
            <a:avLst/>
          </a:prstGeom>
        </p:spPr>
      </p:pic>
      <p:pic>
        <p:nvPicPr>
          <p:cNvPr id="37" name="Picture 36">
            <a:extLst>
              <a:ext uri="{FF2B5EF4-FFF2-40B4-BE49-F238E27FC236}">
                <a16:creationId xmlns:a16="http://schemas.microsoft.com/office/drawing/2014/main" id="{1D7A41A7-80BC-9147-B230-965E88B9ECD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964083" y="13902909"/>
            <a:ext cx="11188652" cy="6544894"/>
          </a:xfrm>
          <a:prstGeom prst="rect">
            <a:avLst/>
          </a:prstGeom>
        </p:spPr>
      </p:pic>
    </p:spTree>
    <p:extLst>
      <p:ext uri="{BB962C8B-B14F-4D97-AF65-F5344CB8AC3E}">
        <p14:creationId xmlns:p14="http://schemas.microsoft.com/office/powerpoint/2010/main" val="2174882271"/>
      </p:ext>
    </p:extLst>
  </p:cSld>
  <p:clrMapOvr>
    <a:masterClrMapping/>
  </p:clrMapOvr>
</p:sld>
</file>

<file path=ppt/theme/theme1.xml><?xml version="1.0" encoding="utf-8"?>
<a:theme xmlns:a="http://schemas.openxmlformats.org/drawingml/2006/main" name="Fra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TotalTime>
  <Words>359</Words>
  <Application>Microsoft Macintosh PowerPoint</Application>
  <PresentationFormat>Custom</PresentationFormat>
  <Paragraphs>16</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Corbel</vt:lpstr>
      <vt:lpstr>Times New Roman</vt:lpstr>
      <vt:lpstr>Wingdings 2</vt:lpstr>
      <vt:lpstr>Frame</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Jessica Nguyen</dc:creator>
  <cp:lastModifiedBy>Anna K Landler</cp:lastModifiedBy>
  <cp:revision>33</cp:revision>
  <dcterms:created xsi:type="dcterms:W3CDTF">2019-01-24T19:06:34Z</dcterms:created>
  <dcterms:modified xsi:type="dcterms:W3CDTF">2019-01-28T15:54:24Z</dcterms:modified>
</cp:coreProperties>
</file>